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7"/>
  </p:normalViewPr>
  <p:slideViewPr>
    <p:cSldViewPr snapToGrid="0">
      <p:cViewPr>
        <p:scale>
          <a:sx n="61" d="100"/>
          <a:sy n="61" d="100"/>
        </p:scale>
        <p:origin x="5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8541F0-CA31-8B6A-9F88-6B5B2E5AC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171" y="-41111"/>
            <a:ext cx="12367847" cy="6922558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C78FA17F-2C49-E324-6166-37F70D67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4" y="1412801"/>
            <a:ext cx="4572000" cy="2385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01DCA7D-FD7F-71BD-6A6E-52DE3B227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3" y="4266023"/>
            <a:ext cx="4572000" cy="1642940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7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7DD1-EDDF-CBFF-A471-98EBEF62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F8CCE-8131-E514-78AE-FE6A7FB74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9ACC3-7B17-18D4-93CC-AA51EB91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51CDD-2770-7056-8631-53BAE9B4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21C1B-2D40-1406-7462-3C43BFEF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D9FB0-4D59-7C14-D91A-DD727CE63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422AC-0FFF-F6ED-A2F9-E41B511C7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AAC21-8583-A1BA-6D81-CA2FFE34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90028-F68C-E005-41C4-E62045EE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FC7F8-C648-518F-8FDE-F13EA620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4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6ADD61-BA1A-F827-1DE0-9A43B546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054F2-883E-35FB-0B87-BE19DBD4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486"/>
            <a:ext cx="10515600" cy="6892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210A-8EBA-5C07-EC8D-85C594476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06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93F8-3108-C7AA-69F1-E930719A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59391-A8E8-D75C-0ADE-95670A70E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E1C9-98E1-33BD-61F5-70DD56C1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2C90-5757-F041-B217-48462659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6B8CC-AA62-3B89-9465-55BB68FD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2A24-392B-8A97-C16E-4C1850F6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F75AA-5D91-F963-3A08-083CF6F18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6BC7C-E0D4-DAF9-5BA6-93833F0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01E54-1EF0-F80D-A846-8D98E074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FA28E-4089-6311-B3CF-FD4A94A1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42303-84ED-562E-033B-82A1CEB9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E577-F27E-D267-AA5C-E74A9889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512CE-2910-1D59-B1AA-AD84CF2B7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2F807-E02C-74A6-1927-56709B584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60927-586A-EBDB-DE28-7C1C79CC9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63120-9F84-F2CC-5560-0C0135951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34E95-8AF3-F4C2-F8E1-4B3EDDDA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2F76B-4FF2-AA5C-9FB0-571C3D03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5AE05-F9E4-2804-32D7-0FE336CE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EE96-C1B8-4131-3CF2-1D530C73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F3667-B448-9563-781A-189D6908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17928-484E-EA17-BC07-1584878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63305-53CF-425F-7B61-B1CCB8D5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5FFDE-9020-11E6-8682-B5DAF249F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CEAE64-5586-702D-58DF-1A44A1E72D39}"/>
              </a:ext>
            </a:extLst>
          </p:cNvPr>
          <p:cNvSpPr txBox="1"/>
          <p:nvPr userDrawn="1"/>
        </p:nvSpPr>
        <p:spPr>
          <a:xfrm>
            <a:off x="6091004" y="3429000"/>
            <a:ext cx="61009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Sarjana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Farmasi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>
              <a:buNone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Farmasi, Universitas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Padiadiaran</a:t>
            </a:r>
            <a:endParaRPr lang="en-GB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JI. Bandung-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Sumedang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km 21, 46353</a:t>
            </a: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E-mail : kaprodi.s1.farmasi@unpad.ac.id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Website : https://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farmasi.unpad.ac.id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pssf</a:t>
            </a:r>
            <a:endParaRPr lang="en-GB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88F4F-63AE-A0BB-C852-D6A3455CBB12}"/>
              </a:ext>
            </a:extLst>
          </p:cNvPr>
          <p:cNvSpPr txBox="1"/>
          <p:nvPr userDrawn="1"/>
        </p:nvSpPr>
        <p:spPr>
          <a:xfrm>
            <a:off x="6091004" y="2659559"/>
            <a:ext cx="44480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Hatur</a:t>
            </a:r>
            <a:r>
              <a:rPr lang="en-GB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Nuhun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4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7197-4989-D105-9153-A0139087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9F08-2BF1-4C67-6AEC-E7683E95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9A4F3-B3E9-143A-56EB-1E94A268E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DB1A5-0960-1EAD-A174-DF627F6C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61814-4363-E27D-F44E-4A98C230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14D98-7305-AE82-CA5C-9302C9A6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29B6-45D8-4857-B06F-9A5C7AD0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F695F-8A5D-76BB-88A5-126D11E56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53045-D28C-40DE-45C4-A7EF0B807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4B940-C715-8352-0C70-22559370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75377-5CA3-F835-2BAC-F7B84232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5F5F0-F487-355D-3619-727718F5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BC436-F8FB-0A7D-5403-15820E41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49D2-E38D-D284-EA2D-2BCFD50D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7A334-53F5-5453-1EA7-782F3A956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6F12-93A1-D442-8BD7-2D5C4247E6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620C-E1FD-03BF-37A3-1EB338F43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6D7A-C0C4-1371-0B4E-3FA6E089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B105-1E1B-C243-A792-C4837362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C697-DD0F-D3C9-F3BE-95BD70E8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3B1B3-96CE-7854-18D3-89A0D27F8C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34DF-C29A-C70D-BB01-F95A6BFE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DD155-EE41-4501-9879-79855FEC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C4AE-C6D3-94C7-9900-431A25B1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6D67-9490-3CFF-AFE1-AB9E5CE2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0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B17AEB58-86B7-874D-8A75-D9767BDDBA68}" vid="{C43F939F-AE82-8B47-A047-B1DF66AFED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ppt_Fakultas Farmasi_Unpad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nasrulwathoni</dc:creator>
  <cp:lastModifiedBy>nasrulwathoni</cp:lastModifiedBy>
  <cp:revision>1</cp:revision>
  <dcterms:created xsi:type="dcterms:W3CDTF">2025-07-01T14:57:12Z</dcterms:created>
  <dcterms:modified xsi:type="dcterms:W3CDTF">2025-07-01T14:57:52Z</dcterms:modified>
</cp:coreProperties>
</file>